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SURUTHI S K       Student ID :731121205051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1182</Words>
  <Application>Microsoft Office PowerPoint</Application>
  <PresentationFormat>On-screen Show (16:9)</PresentationFormat>
  <Paragraphs>76</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SURUTHI S K</cp:lastModifiedBy>
  <cp:revision>29</cp:revision>
  <dcterms:modified xsi:type="dcterms:W3CDTF">2024-04-09T05:25:19Z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